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99" r:id="rId2"/>
    <p:sldId id="1918" r:id="rId3"/>
    <p:sldId id="1919" r:id="rId4"/>
    <p:sldId id="1920" r:id="rId5"/>
    <p:sldId id="1921" r:id="rId6"/>
    <p:sldId id="1922" r:id="rId7"/>
    <p:sldId id="192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469. TATKHIAT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Redeemed</a:t>
            </a:r>
          </a:p>
          <a:p>
            <a:r>
              <a:rPr lang="en-US" sz="1500" dirty="0"/>
              <a:t>Late 107:2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9773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2065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9318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21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nilohin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82085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2692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teenkhop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9898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469. TATKHIAT</vt:lpstr>
      <vt:lpstr>1</vt:lpstr>
      <vt:lpstr>Sakkik 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2018-12-15T07:44:09Z</dcterms:modified>
</cp:coreProperties>
</file>